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70" r:id="rId6"/>
    <p:sldId id="269" r:id="rId7"/>
    <p:sldId id="271" r:id="rId8"/>
    <p:sldId id="273" r:id="rId9"/>
    <p:sldId id="272" r:id="rId10"/>
    <p:sldId id="274" r:id="rId11"/>
    <p:sldId id="275" r:id="rId12"/>
    <p:sldId id="276" r:id="rId13"/>
    <p:sldId id="277" r:id="rId1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CF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 autoAdjust="0"/>
    <p:restoredTop sz="87696" autoAdjust="0"/>
  </p:normalViewPr>
  <p:slideViewPr>
    <p:cSldViewPr>
      <p:cViewPr varScale="1">
        <p:scale>
          <a:sx n="72" d="100"/>
          <a:sy n="72" d="100"/>
        </p:scale>
        <p:origin x="202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83461-78EC-47AE-BFDC-4D176919FE99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A5C0B-98F3-4E33-979B-14F94358D6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52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A5C0B-98F3-4E33-979B-14F94358D69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82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A5C0B-98F3-4E33-979B-14F94358D69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09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37B9-7D4F-4B2B-9AB2-79C1B4B276A3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D53B-374A-488B-9C3F-9885C93204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21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37B9-7D4F-4B2B-9AB2-79C1B4B276A3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D53B-374A-488B-9C3F-9885C93204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758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37B9-7D4F-4B2B-9AB2-79C1B4B276A3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D53B-374A-488B-9C3F-9885C93204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55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37B9-7D4F-4B2B-9AB2-79C1B4B276A3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D53B-374A-488B-9C3F-9885C93204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910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37B9-7D4F-4B2B-9AB2-79C1B4B276A3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D53B-374A-488B-9C3F-9885C93204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806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37B9-7D4F-4B2B-9AB2-79C1B4B276A3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D53B-374A-488B-9C3F-9885C93204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378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37B9-7D4F-4B2B-9AB2-79C1B4B276A3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D53B-374A-488B-9C3F-9885C93204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382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37B9-7D4F-4B2B-9AB2-79C1B4B276A3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D53B-374A-488B-9C3F-9885C93204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767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37B9-7D4F-4B2B-9AB2-79C1B4B276A3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D53B-374A-488B-9C3F-9885C93204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653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37B9-7D4F-4B2B-9AB2-79C1B4B276A3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D53B-374A-488B-9C3F-9885C93204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753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37B9-7D4F-4B2B-9AB2-79C1B4B276A3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D53B-374A-488B-9C3F-9885C93204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225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37B9-7D4F-4B2B-9AB2-79C1B4B276A3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AD53B-374A-488B-9C3F-9885C93204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993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576" y="404664"/>
            <a:ext cx="8640960" cy="2016224"/>
          </a:xfrm>
        </p:spPr>
        <p:txBody>
          <a:bodyPr>
            <a:normAutofit/>
          </a:bodyPr>
          <a:lstStyle/>
          <a:p>
            <a:pPr>
              <a:lnSpc>
                <a:spcPts val="6000"/>
              </a:lnSpc>
            </a:pPr>
            <a:r>
              <a:rPr lang="en-A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  <a:ea typeface="HGS創英角ﾎﾟｯﾌﾟ体" panose="040B0A00000000000000" pitchFamily="50" charset="-128"/>
              </a:rPr>
              <a:t>APCC One-Day </a:t>
            </a:r>
            <a:br>
              <a:rPr lang="en-A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  <a:ea typeface="HGS創英角ﾎﾟｯﾌﾟ体" panose="040B0A00000000000000" pitchFamily="50" charset="-128"/>
              </a:rPr>
            </a:br>
            <a:r>
              <a:rPr lang="en-A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  <a:ea typeface="HGS創英角ﾎﾟｯﾌﾟ体" panose="040B0A00000000000000" pitchFamily="50" charset="-128"/>
              </a:rPr>
              <a:t>School Visit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289336"/>
            <a:ext cx="6400800" cy="1052984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altLang="ja-JP" dirty="0">
                <a:solidFill>
                  <a:srgbClr val="FF0000"/>
                </a:solidFill>
                <a:latin typeface="Franklin Gothic Heavy" panose="020B0903020102020204" pitchFamily="34" charset="0"/>
                <a:ea typeface="HGS創英角ﾎﾟｯﾌﾟ体" panose="040B0A00000000000000" pitchFamily="50" charset="-128"/>
              </a:rPr>
              <a:t>in</a:t>
            </a:r>
            <a:r>
              <a:rPr lang="ja-JP" altLang="en-US" dirty="0">
                <a:solidFill>
                  <a:srgbClr val="FF0000"/>
                </a:solidFill>
                <a:latin typeface="Franklin Gothic Heavy" panose="020B0903020102020204" pitchFamily="34" charset="0"/>
                <a:ea typeface="HGS創英角ﾎﾟｯﾌﾟ体" panose="040B0A00000000000000" pitchFamily="50" charset="-128"/>
              </a:rPr>
              <a:t>（学校名） </a:t>
            </a:r>
            <a:r>
              <a:rPr lang="en-US" altLang="ja-JP" dirty="0">
                <a:solidFill>
                  <a:srgbClr val="FF0000"/>
                </a:solidFill>
                <a:latin typeface="Franklin Gothic Heavy" panose="020B0903020102020204" pitchFamily="34" charset="0"/>
                <a:ea typeface="HGS創英角ﾎﾟｯﾌﾟ体" panose="040B0A00000000000000" pitchFamily="50" charset="-128"/>
              </a:rPr>
              <a:t>Elementary</a:t>
            </a:r>
            <a:r>
              <a:rPr lang="ja-JP" altLang="en-US" dirty="0">
                <a:solidFill>
                  <a:srgbClr val="FF0000"/>
                </a:solidFill>
                <a:latin typeface="Franklin Gothic Heavy" panose="020B0903020102020204" pitchFamily="34" charset="0"/>
                <a:ea typeface="HGS創英角ﾎﾟｯﾌﾟ体" panose="040B0A00000000000000" pitchFamily="50" charset="-128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Franklin Gothic Heavy" panose="020B0903020102020204" pitchFamily="34" charset="0"/>
                <a:ea typeface="HGS創英角ﾎﾟｯﾌﾟ体" panose="040B0A00000000000000" pitchFamily="50" charset="-128"/>
              </a:rPr>
              <a:t>School</a:t>
            </a:r>
          </a:p>
          <a:p>
            <a:pPr>
              <a:lnSpc>
                <a:spcPts val="3200"/>
              </a:lnSpc>
            </a:pPr>
            <a:r>
              <a:rPr lang="en-AU" altLang="ja-JP" dirty="0"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  <a:ea typeface="HGS創英角ﾎﾟｯﾌﾟ体" panose="040B0A00000000000000" pitchFamily="50" charset="-128"/>
              </a:rPr>
              <a:t>July 16</a:t>
            </a:r>
            <a:r>
              <a:rPr lang="en-AU" altLang="ja-JP" baseline="30000" dirty="0"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  <a:ea typeface="HGS創英角ﾎﾟｯﾌﾟ体" panose="040B0A00000000000000" pitchFamily="50" charset="-128"/>
              </a:rPr>
              <a:t>th</a:t>
            </a:r>
            <a:r>
              <a:rPr lang="en-AU" altLang="ja-JP" dirty="0"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  <a:ea typeface="HGS創英角ﾎﾟｯﾌﾟ体" panose="040B0A00000000000000" pitchFamily="50" charset="-128"/>
              </a:rPr>
              <a:t>(TUE), 2024</a:t>
            </a:r>
          </a:p>
          <a:p>
            <a:pPr>
              <a:lnSpc>
                <a:spcPts val="3200"/>
              </a:lnSpc>
            </a:pPr>
            <a:endParaRPr lang="en-AU" sz="14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 w="190500" cmpd="thickThin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68344" y="5986584"/>
            <a:ext cx="1224136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ja-JP" altLang="en-US" sz="105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写真提供：福岡市</a:t>
            </a:r>
            <a:endParaRPr lang="en-AU" altLang="ja-JP" sz="105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0646" y="404664"/>
            <a:ext cx="51439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⓪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30867"/>
            <a:ext cx="4647033" cy="290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0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260648"/>
            <a:ext cx="8640960" cy="6336704"/>
            <a:chOff x="251520" y="260648"/>
            <a:chExt cx="8640960" cy="6336704"/>
          </a:xfrm>
        </p:grpSpPr>
        <p:sp>
          <p:nvSpPr>
            <p:cNvPr id="5" name="正方形/長方形 4"/>
            <p:cNvSpPr/>
            <p:nvPr/>
          </p:nvSpPr>
          <p:spPr>
            <a:xfrm>
              <a:off x="251520" y="260648"/>
              <a:ext cx="8640960" cy="6336704"/>
            </a:xfrm>
            <a:prstGeom prst="rect">
              <a:avLst/>
            </a:prstGeom>
            <a:noFill/>
            <a:ln w="190500" cmpd="thickThin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8256844" y="390674"/>
              <a:ext cx="5327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2400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90023" y="492687"/>
            <a:ext cx="8303026" cy="108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000" b="1" u="sng" dirty="0">
                <a:latin typeface="Comic Sans MS" panose="030F0702030302020204" pitchFamily="66" charset="0"/>
              </a:rPr>
              <a:t>Culture</a:t>
            </a:r>
            <a:r>
              <a:rPr lang="ja-JP" altLang="en-US" sz="6000" b="1" u="sng" dirty="0">
                <a:latin typeface="Comic Sans MS" panose="030F0702030302020204" pitchFamily="66" charset="0"/>
              </a:rPr>
              <a:t> </a:t>
            </a:r>
            <a:r>
              <a:rPr lang="en-US" altLang="ja-JP" sz="6000" b="1" u="sng" dirty="0">
                <a:latin typeface="Comic Sans MS" panose="030F0702030302020204" pitchFamily="66" charset="0"/>
              </a:rPr>
              <a:t>(Food)</a:t>
            </a:r>
            <a:endParaRPr lang="en-AU" sz="6000" b="1" u="sng" dirty="0">
              <a:latin typeface="Comic Sans MS" panose="030F0702030302020204" pitchFamily="66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27430" y="408726"/>
            <a:ext cx="5327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⑨</a:t>
            </a:r>
          </a:p>
        </p:txBody>
      </p:sp>
      <p:pic>
        <p:nvPicPr>
          <p:cNvPr id="9218" name="Picture 2" descr="Image result for 博多ラーメン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5"/>
          <a:stretch/>
        </p:blipFill>
        <p:spPr bwMode="auto">
          <a:xfrm>
            <a:off x="755576" y="1582148"/>
            <a:ext cx="3528392" cy="215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もつ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433" y="1587435"/>
            <a:ext cx="3556801" cy="207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明太子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346449"/>
            <a:ext cx="3750053" cy="19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755576" y="3733753"/>
            <a:ext cx="3503291" cy="60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AU" altLang="ja-JP" sz="4000" dirty="0">
                <a:solidFill>
                  <a:srgbClr val="272CF1"/>
                </a:solidFill>
                <a:latin typeface="Comic Sans MS" panose="030F0702030302020204" pitchFamily="66" charset="0"/>
              </a:rPr>
              <a:t>Ramen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19951" y="3699077"/>
            <a:ext cx="3503291" cy="60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AU" altLang="ja-JP" sz="4000" dirty="0" err="1">
                <a:solidFill>
                  <a:srgbClr val="272CF1"/>
                </a:solidFill>
                <a:latin typeface="Comic Sans MS" panose="030F0702030302020204" pitchFamily="66" charset="0"/>
              </a:rPr>
              <a:t>Motsunabe</a:t>
            </a:r>
            <a:endParaRPr lang="en-AU" altLang="ja-JP" sz="4000" dirty="0">
              <a:solidFill>
                <a:srgbClr val="272CF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89224" y="5517232"/>
            <a:ext cx="3503291" cy="60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AU" altLang="ja-JP" sz="4000" dirty="0" err="1">
                <a:solidFill>
                  <a:srgbClr val="272CF1"/>
                </a:solidFill>
                <a:latin typeface="Comic Sans MS" panose="030F0702030302020204" pitchFamily="66" charset="0"/>
              </a:rPr>
              <a:t>Mentaiko</a:t>
            </a:r>
            <a:endParaRPr lang="en-AU" altLang="ja-JP" sz="4000" dirty="0">
              <a:solidFill>
                <a:srgbClr val="272CF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8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260648"/>
            <a:ext cx="8640960" cy="6336704"/>
            <a:chOff x="251520" y="260648"/>
            <a:chExt cx="8640960" cy="6336704"/>
          </a:xfrm>
        </p:grpSpPr>
        <p:sp>
          <p:nvSpPr>
            <p:cNvPr id="5" name="正方形/長方形 4"/>
            <p:cNvSpPr/>
            <p:nvPr/>
          </p:nvSpPr>
          <p:spPr>
            <a:xfrm>
              <a:off x="251520" y="260648"/>
              <a:ext cx="8640960" cy="6336704"/>
            </a:xfrm>
            <a:prstGeom prst="rect">
              <a:avLst/>
            </a:prstGeom>
            <a:noFill/>
            <a:ln w="190500" cmpd="thickThin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8256844" y="390674"/>
              <a:ext cx="5327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2400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90023" y="492687"/>
            <a:ext cx="8303026" cy="108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000" b="1" u="sng" dirty="0">
                <a:latin typeface="Comic Sans MS" panose="030F0702030302020204" pitchFamily="66" charset="0"/>
              </a:rPr>
              <a:t>Culture</a:t>
            </a:r>
            <a:r>
              <a:rPr lang="ja-JP" altLang="en-US" sz="6000" b="1" u="sng" dirty="0">
                <a:latin typeface="Comic Sans MS" panose="030F0702030302020204" pitchFamily="66" charset="0"/>
              </a:rPr>
              <a:t> </a:t>
            </a:r>
            <a:r>
              <a:rPr lang="en-US" altLang="ja-JP" sz="6000" b="1" u="sng" dirty="0">
                <a:latin typeface="Comic Sans MS" panose="030F0702030302020204" pitchFamily="66" charset="0"/>
              </a:rPr>
              <a:t>(Festival)</a:t>
            </a:r>
            <a:endParaRPr lang="en-AU" sz="6000" b="1" u="sng" dirty="0">
              <a:latin typeface="Comic Sans MS" panose="030F0702030302020204" pitchFamily="66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27430" y="408726"/>
            <a:ext cx="5327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⑩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35696" y="5877272"/>
            <a:ext cx="588767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AU" altLang="ja-JP" sz="4000" dirty="0" err="1">
                <a:solidFill>
                  <a:srgbClr val="272CF1"/>
                </a:solidFill>
                <a:latin typeface="Comic Sans MS" panose="030F0702030302020204" pitchFamily="66" charset="0"/>
              </a:rPr>
              <a:t>Yamakasa</a:t>
            </a:r>
            <a:r>
              <a:rPr lang="en-AU" altLang="ja-JP" sz="4000" dirty="0">
                <a:solidFill>
                  <a:srgbClr val="272CF1"/>
                </a:solidFill>
                <a:latin typeface="Comic Sans MS" panose="030F0702030302020204" pitchFamily="66" charset="0"/>
              </a:rPr>
              <a:t> (in July) </a:t>
            </a:r>
          </a:p>
        </p:txBody>
      </p:sp>
      <p:pic>
        <p:nvPicPr>
          <p:cNvPr id="13314" name="Picture 2" descr="Festivals's phot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3036" y="1563409"/>
            <a:ext cx="6296999" cy="419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196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260648"/>
            <a:ext cx="8640960" cy="6336704"/>
            <a:chOff x="251520" y="260648"/>
            <a:chExt cx="8640960" cy="6336704"/>
          </a:xfrm>
        </p:grpSpPr>
        <p:sp>
          <p:nvSpPr>
            <p:cNvPr id="5" name="正方形/長方形 4"/>
            <p:cNvSpPr/>
            <p:nvPr/>
          </p:nvSpPr>
          <p:spPr>
            <a:xfrm>
              <a:off x="251520" y="260648"/>
              <a:ext cx="8640960" cy="6336704"/>
            </a:xfrm>
            <a:prstGeom prst="rect">
              <a:avLst/>
            </a:prstGeom>
            <a:noFill/>
            <a:ln w="190500" cmpd="thickThin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8256844" y="390674"/>
              <a:ext cx="5327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2400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90023" y="492687"/>
            <a:ext cx="8303026" cy="108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000" b="1" u="sng" dirty="0">
                <a:latin typeface="Comic Sans MS" panose="030F0702030302020204" pitchFamily="66" charset="0"/>
              </a:rPr>
              <a:t>Culture</a:t>
            </a:r>
            <a:r>
              <a:rPr lang="ja-JP" altLang="en-US" sz="6000" b="1" u="sng" dirty="0">
                <a:latin typeface="Comic Sans MS" panose="030F0702030302020204" pitchFamily="66" charset="0"/>
              </a:rPr>
              <a:t> </a:t>
            </a:r>
            <a:r>
              <a:rPr lang="en-US" altLang="ja-JP" sz="6000" b="1" u="sng" dirty="0">
                <a:latin typeface="Comic Sans MS" panose="030F0702030302020204" pitchFamily="66" charset="0"/>
              </a:rPr>
              <a:t>(Festival)</a:t>
            </a:r>
            <a:endParaRPr lang="en-AU" sz="6000" b="1" u="sng" dirty="0">
              <a:latin typeface="Comic Sans MS" panose="030F0702030302020204" pitchFamily="66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27430" y="408726"/>
            <a:ext cx="5327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⑪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01239" y="5898660"/>
            <a:ext cx="731971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AU" altLang="ja-JP" sz="4000" dirty="0">
                <a:solidFill>
                  <a:srgbClr val="272CF1"/>
                </a:solidFill>
                <a:latin typeface="Comic Sans MS" panose="030F0702030302020204" pitchFamily="66" charset="0"/>
              </a:rPr>
              <a:t>Hakata </a:t>
            </a:r>
            <a:r>
              <a:rPr lang="en-AU" altLang="ja-JP" sz="4000" dirty="0" err="1">
                <a:solidFill>
                  <a:srgbClr val="272CF1"/>
                </a:solidFill>
                <a:latin typeface="Comic Sans MS" panose="030F0702030302020204" pitchFamily="66" charset="0"/>
              </a:rPr>
              <a:t>Dontaku</a:t>
            </a:r>
            <a:r>
              <a:rPr lang="en-AU" altLang="ja-JP" sz="4000" dirty="0">
                <a:solidFill>
                  <a:srgbClr val="272CF1"/>
                </a:solidFill>
                <a:latin typeface="Comic Sans MS" panose="030F0702030302020204" pitchFamily="66" charset="0"/>
              </a:rPr>
              <a:t> (in May)</a:t>
            </a:r>
          </a:p>
        </p:txBody>
      </p:sp>
      <p:pic>
        <p:nvPicPr>
          <p:cNvPr id="12290" name="Picture 2" descr="Festivals's phot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683124"/>
            <a:ext cx="6802931" cy="412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115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260648"/>
            <a:ext cx="8640960" cy="6336704"/>
            <a:chOff x="251520" y="260648"/>
            <a:chExt cx="8640960" cy="6336704"/>
          </a:xfrm>
        </p:grpSpPr>
        <p:sp>
          <p:nvSpPr>
            <p:cNvPr id="5" name="正方形/長方形 4"/>
            <p:cNvSpPr/>
            <p:nvPr/>
          </p:nvSpPr>
          <p:spPr>
            <a:xfrm>
              <a:off x="251520" y="260648"/>
              <a:ext cx="8640960" cy="6336704"/>
            </a:xfrm>
            <a:prstGeom prst="rect">
              <a:avLst/>
            </a:prstGeom>
            <a:noFill/>
            <a:ln w="190500" cmpd="thickThin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8256844" y="390674"/>
              <a:ext cx="5327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2400" dirty="0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8227430" y="408726"/>
            <a:ext cx="5327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⑫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611560" y="596411"/>
            <a:ext cx="7920880" cy="1478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400"/>
              </a:lnSpc>
            </a:pPr>
            <a:r>
              <a:rPr lang="ja-JP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72C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Please enjoy Fukuoka during your stay</a:t>
            </a:r>
            <a:r>
              <a:rPr lang="en-US" altLang="ja-JP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72C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!!</a:t>
            </a:r>
            <a:endParaRPr lang="ja-JP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272CF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340" name="Picture 4" descr="Image result for 福岡　無料　素材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224" y="2239960"/>
            <a:ext cx="7623551" cy="405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20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722314"/>
          </a:xfrm>
        </p:spPr>
        <p:txBody>
          <a:bodyPr>
            <a:normAutofit/>
          </a:bodyPr>
          <a:lstStyle/>
          <a:p>
            <a:r>
              <a:rPr lang="en-AU" sz="5400" b="1" dirty="0">
                <a:latin typeface="Comic Sans MS" panose="030F0702030302020204" pitchFamily="66" charset="0"/>
              </a:rPr>
              <a:t>Welcome to</a:t>
            </a:r>
            <a:br>
              <a:rPr lang="en-US" sz="6000" dirty="0">
                <a:latin typeface="Comic Sans MS" panose="030F0702030302020204" pitchFamily="66" charset="0"/>
              </a:rPr>
            </a:br>
            <a:r>
              <a:rPr lang="ja-JP" alt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（学校名）</a:t>
            </a:r>
            <a:br>
              <a:rPr lang="en-US" altLang="ja-JP" sz="4800" dirty="0">
                <a:latin typeface="Comic Sans MS" panose="030F0702030302020204" pitchFamily="66" charset="0"/>
              </a:rPr>
            </a:br>
            <a:r>
              <a:rPr lang="en-US" sz="6000" b="1" dirty="0">
                <a:latin typeface="Comic Sans MS" panose="030F0702030302020204" pitchFamily="66" charset="0"/>
              </a:rPr>
              <a:t>Elementary </a:t>
            </a:r>
            <a:r>
              <a:rPr lang="en-AU" sz="6000" b="1" dirty="0">
                <a:latin typeface="Comic Sans MS" panose="030F0702030302020204" pitchFamily="66" charset="0"/>
              </a:rPr>
              <a:t>School</a:t>
            </a:r>
          </a:p>
        </p:txBody>
      </p:sp>
      <p:pic>
        <p:nvPicPr>
          <p:cNvPr id="4" name="Picture 2" descr="http://kids.wanpug.com/illust/illust290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5904656" cy="30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251520" y="260648"/>
            <a:ext cx="8640960" cy="6336704"/>
            <a:chOff x="251520" y="260648"/>
            <a:chExt cx="8640960" cy="6336704"/>
          </a:xfrm>
        </p:grpSpPr>
        <p:sp>
          <p:nvSpPr>
            <p:cNvPr id="5" name="正方形/長方形 4"/>
            <p:cNvSpPr/>
            <p:nvPr/>
          </p:nvSpPr>
          <p:spPr>
            <a:xfrm>
              <a:off x="251520" y="260648"/>
              <a:ext cx="8640960" cy="6336704"/>
            </a:xfrm>
            <a:prstGeom prst="rect">
              <a:avLst/>
            </a:prstGeom>
            <a:noFill/>
            <a:ln w="190500" cmpd="thickThin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8256844" y="390674"/>
              <a:ext cx="5327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958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057092"/>
            <a:ext cx="6480720" cy="4065315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ja-JP" altLang="en-US" dirty="0">
                <a:solidFill>
                  <a:srgbClr val="FF0000"/>
                </a:solidFill>
              </a:rPr>
              <a:t>このスライドに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ja-JP" altLang="en-US" dirty="0">
                <a:solidFill>
                  <a:srgbClr val="FF0000"/>
                </a:solidFill>
              </a:rPr>
              <a:t>学校の写真を貼ってください</a:t>
            </a:r>
            <a:endParaRPr lang="en-AU" dirty="0">
              <a:solidFill>
                <a:srgbClr val="FF0000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251520" y="260648"/>
            <a:ext cx="8640960" cy="6336704"/>
            <a:chOff x="251520" y="260648"/>
            <a:chExt cx="8640960" cy="6336704"/>
          </a:xfrm>
        </p:grpSpPr>
        <p:sp>
          <p:nvSpPr>
            <p:cNvPr id="5" name="正方形/長方形 4"/>
            <p:cNvSpPr/>
            <p:nvPr/>
          </p:nvSpPr>
          <p:spPr>
            <a:xfrm>
              <a:off x="251520" y="260648"/>
              <a:ext cx="8640960" cy="6336704"/>
            </a:xfrm>
            <a:prstGeom prst="rect">
              <a:avLst/>
            </a:prstGeom>
            <a:noFill/>
            <a:ln w="190500" cmpd="thickThin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8256844" y="390674"/>
              <a:ext cx="5327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2400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90023" y="492687"/>
            <a:ext cx="8303026" cy="108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000" b="1" dirty="0">
                <a:latin typeface="Comic Sans MS" panose="030F0702030302020204" pitchFamily="66" charset="0"/>
              </a:rPr>
              <a:t>Our</a:t>
            </a:r>
            <a:r>
              <a:rPr lang="en-US" sz="6000" b="1" dirty="0">
                <a:latin typeface="Comic Sans MS" panose="030F0702030302020204" pitchFamily="66" charset="0"/>
              </a:rPr>
              <a:t> </a:t>
            </a:r>
            <a:r>
              <a:rPr lang="en-AU" sz="6000" b="1" dirty="0">
                <a:latin typeface="Comic Sans MS" panose="030F0702030302020204" pitchFamily="66" charset="0"/>
              </a:rPr>
              <a:t>School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27430" y="408726"/>
            <a:ext cx="5327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320194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6" y="1814187"/>
            <a:ext cx="7992888" cy="4536504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Comic Sans MS" panose="030F0702030302020204" pitchFamily="66" charset="0"/>
              </a:rPr>
              <a:t>・</a:t>
            </a:r>
            <a:r>
              <a:rPr lang="en-US" altLang="ja-JP" sz="4400" dirty="0">
                <a:latin typeface="Comic Sans MS" panose="030F0702030302020204" pitchFamily="66" charset="0"/>
              </a:rPr>
              <a:t>Established</a:t>
            </a:r>
            <a:r>
              <a:rPr lang="ja-JP" alt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　</a:t>
            </a:r>
            <a:r>
              <a:rPr lang="ja-JP" altLang="en-US" sz="4400" dirty="0">
                <a:latin typeface="Comic Sans MS" panose="030F0702030302020204" pitchFamily="66" charset="0"/>
              </a:rPr>
              <a:t>・・・・・・・</a:t>
            </a:r>
            <a:r>
              <a:rPr lang="en-US" altLang="ja-JP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1900</a:t>
            </a:r>
            <a:endParaRPr lang="en-US" altLang="ja-JP" sz="6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ja-JP" altLang="en-US" sz="4400" dirty="0">
                <a:latin typeface="Comic Sans MS" panose="030F0702030302020204" pitchFamily="66" charset="0"/>
              </a:rPr>
              <a:t>・</a:t>
            </a:r>
            <a:r>
              <a:rPr lang="en-US" altLang="ja-JP" sz="4400" dirty="0">
                <a:latin typeface="Comic Sans MS" panose="030F0702030302020204" pitchFamily="66" charset="0"/>
              </a:rPr>
              <a:t>Students</a:t>
            </a:r>
            <a:r>
              <a:rPr lang="ja-JP" alt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　</a:t>
            </a:r>
            <a:r>
              <a:rPr lang="ja-JP" altLang="en-US" sz="4400" dirty="0">
                <a:latin typeface="Comic Sans MS" panose="030F0702030302020204" pitchFamily="66" charset="0"/>
              </a:rPr>
              <a:t>・・・・・・・・・　</a:t>
            </a:r>
            <a:r>
              <a:rPr lang="en-US" altLang="ja-JP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500</a:t>
            </a:r>
          </a:p>
          <a:p>
            <a:pPr marL="0" indent="0">
              <a:buNone/>
            </a:pPr>
            <a:endParaRPr lang="en-US" altLang="ja-JP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ja-JP" altLang="en-US" sz="4400" dirty="0">
                <a:latin typeface="Comic Sans MS" panose="030F0702030302020204" pitchFamily="66" charset="0"/>
              </a:rPr>
              <a:t>・</a:t>
            </a:r>
            <a:r>
              <a:rPr lang="en-US" altLang="ja-JP" sz="4400" dirty="0">
                <a:latin typeface="Comic Sans MS" panose="030F0702030302020204" pitchFamily="66" charset="0"/>
              </a:rPr>
              <a:t>Principal</a:t>
            </a:r>
            <a:r>
              <a:rPr lang="ja-JP" alt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　</a:t>
            </a:r>
            <a:r>
              <a:rPr lang="ja-JP" altLang="en-US" sz="4400" dirty="0">
                <a:latin typeface="Comic Sans MS" panose="030F0702030302020204" pitchFamily="66" charset="0"/>
              </a:rPr>
              <a:t> ・・・・・ </a:t>
            </a:r>
            <a:r>
              <a:rPr lang="ja-JP" alt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　</a:t>
            </a:r>
            <a:endParaRPr lang="en-US" altLang="ja-JP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r>
              <a:rPr lang="ja-JP" alt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　</a:t>
            </a:r>
            <a:r>
              <a:rPr lang="en-US" altLang="ja-JP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Mr.</a:t>
            </a:r>
            <a:r>
              <a:rPr lang="ja-JP" alt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Taro Asia</a:t>
            </a:r>
            <a:endParaRPr lang="en-AU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251520" y="260648"/>
            <a:ext cx="8640960" cy="6336704"/>
            <a:chOff x="251520" y="260648"/>
            <a:chExt cx="8640960" cy="6336704"/>
          </a:xfrm>
        </p:grpSpPr>
        <p:sp>
          <p:nvSpPr>
            <p:cNvPr id="5" name="正方形/長方形 4"/>
            <p:cNvSpPr/>
            <p:nvPr/>
          </p:nvSpPr>
          <p:spPr>
            <a:xfrm>
              <a:off x="251520" y="260648"/>
              <a:ext cx="8640960" cy="6336704"/>
            </a:xfrm>
            <a:prstGeom prst="rect">
              <a:avLst/>
            </a:prstGeom>
            <a:noFill/>
            <a:ln w="190500" cmpd="thickThin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8256844" y="390674"/>
              <a:ext cx="5327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2400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90023" y="492687"/>
            <a:ext cx="8303026" cy="108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000" b="1" u="sng" dirty="0">
                <a:latin typeface="Comic Sans MS" panose="030F0702030302020204" pitchFamily="66" charset="0"/>
              </a:rPr>
              <a:t>Our</a:t>
            </a:r>
            <a:r>
              <a:rPr lang="en-US" sz="6000" b="1" u="sng" dirty="0">
                <a:latin typeface="Comic Sans MS" panose="030F0702030302020204" pitchFamily="66" charset="0"/>
              </a:rPr>
              <a:t> </a:t>
            </a:r>
            <a:r>
              <a:rPr lang="en-AU" sz="6000" b="1" u="sng" dirty="0">
                <a:latin typeface="Comic Sans MS" panose="030F0702030302020204" pitchFamily="66" charset="0"/>
              </a:rPr>
              <a:t>School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27430" y="408726"/>
            <a:ext cx="5327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1454933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260648"/>
            <a:ext cx="8640960" cy="6336704"/>
            <a:chOff x="251520" y="260648"/>
            <a:chExt cx="8640960" cy="6336704"/>
          </a:xfrm>
        </p:grpSpPr>
        <p:sp>
          <p:nvSpPr>
            <p:cNvPr id="5" name="正方形/長方形 4"/>
            <p:cNvSpPr/>
            <p:nvPr/>
          </p:nvSpPr>
          <p:spPr>
            <a:xfrm>
              <a:off x="251520" y="260648"/>
              <a:ext cx="8640960" cy="6336704"/>
            </a:xfrm>
            <a:prstGeom prst="rect">
              <a:avLst/>
            </a:prstGeom>
            <a:noFill/>
            <a:ln w="190500" cmpd="thickThin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8256844" y="390674"/>
              <a:ext cx="5327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2400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90023" y="492687"/>
            <a:ext cx="8303026" cy="108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000" b="1" u="sng" dirty="0">
                <a:latin typeface="Comic Sans MS" panose="030F0702030302020204" pitchFamily="66" charset="0"/>
              </a:rPr>
              <a:t>Fukuoka</a:t>
            </a:r>
            <a:r>
              <a:rPr lang="ja-JP" altLang="en-US" sz="6000" b="1" u="sng" dirty="0">
                <a:latin typeface="Comic Sans MS" panose="030F0702030302020204" pitchFamily="66" charset="0"/>
              </a:rPr>
              <a:t> </a:t>
            </a:r>
            <a:r>
              <a:rPr lang="en-US" altLang="ja-JP" sz="6000" b="1" u="sng" dirty="0">
                <a:latin typeface="Comic Sans MS" panose="030F0702030302020204" pitchFamily="66" charset="0"/>
              </a:rPr>
              <a:t>City</a:t>
            </a:r>
            <a:endParaRPr lang="en-AU" sz="6000" b="1" u="sng" dirty="0">
              <a:latin typeface="Comic Sans MS" panose="030F0702030302020204" pitchFamily="66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27430" y="408726"/>
            <a:ext cx="5327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④</a:t>
            </a:r>
          </a:p>
        </p:txBody>
      </p:sp>
      <p:pic>
        <p:nvPicPr>
          <p:cNvPr id="3080" name="Picture 8" descr="fuk-0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8189" y="1691170"/>
            <a:ext cx="748669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40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260648"/>
            <a:ext cx="8640960" cy="6336704"/>
            <a:chOff x="251520" y="260648"/>
            <a:chExt cx="8640960" cy="6336704"/>
          </a:xfrm>
        </p:grpSpPr>
        <p:sp>
          <p:nvSpPr>
            <p:cNvPr id="5" name="正方形/長方形 4"/>
            <p:cNvSpPr/>
            <p:nvPr/>
          </p:nvSpPr>
          <p:spPr>
            <a:xfrm>
              <a:off x="251520" y="260648"/>
              <a:ext cx="8640960" cy="6336704"/>
            </a:xfrm>
            <a:prstGeom prst="rect">
              <a:avLst/>
            </a:prstGeom>
            <a:noFill/>
            <a:ln w="190500" cmpd="thickThin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8256844" y="390674"/>
              <a:ext cx="5327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2400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90023" y="492687"/>
            <a:ext cx="8303026" cy="108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000" b="1" u="sng" dirty="0">
                <a:latin typeface="Comic Sans MS" panose="030F0702030302020204" pitchFamily="66" charset="0"/>
              </a:rPr>
              <a:t>Fukuoka</a:t>
            </a:r>
            <a:r>
              <a:rPr lang="ja-JP" altLang="en-US" sz="6000" b="1" u="sng" dirty="0">
                <a:latin typeface="Comic Sans MS" panose="030F0702030302020204" pitchFamily="66" charset="0"/>
              </a:rPr>
              <a:t> </a:t>
            </a:r>
            <a:r>
              <a:rPr lang="en-US" altLang="ja-JP" sz="6000" b="1" u="sng" dirty="0">
                <a:latin typeface="Comic Sans MS" panose="030F0702030302020204" pitchFamily="66" charset="0"/>
              </a:rPr>
              <a:t>City</a:t>
            </a:r>
            <a:endParaRPr lang="en-AU" sz="6000" b="1" u="sng" dirty="0">
              <a:latin typeface="Comic Sans MS" panose="030F0702030302020204" pitchFamily="66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27430" y="408726"/>
            <a:ext cx="5327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⑤</a:t>
            </a:r>
          </a:p>
        </p:txBody>
      </p:sp>
      <p:pic>
        <p:nvPicPr>
          <p:cNvPr id="5124" name="Picture 4" descr="fuk-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515" y="1696520"/>
            <a:ext cx="6768969" cy="458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20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260648"/>
            <a:ext cx="8640960" cy="6336704"/>
            <a:chOff x="251520" y="260648"/>
            <a:chExt cx="8640960" cy="6336704"/>
          </a:xfrm>
        </p:grpSpPr>
        <p:sp>
          <p:nvSpPr>
            <p:cNvPr id="5" name="正方形/長方形 4"/>
            <p:cNvSpPr/>
            <p:nvPr/>
          </p:nvSpPr>
          <p:spPr>
            <a:xfrm>
              <a:off x="251520" y="260648"/>
              <a:ext cx="8640960" cy="6336704"/>
            </a:xfrm>
            <a:prstGeom prst="rect">
              <a:avLst/>
            </a:prstGeom>
            <a:noFill/>
            <a:ln w="190500" cmpd="thickThin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8256844" y="390674"/>
              <a:ext cx="5327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2400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90023" y="492687"/>
            <a:ext cx="8303026" cy="108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000" b="1" u="sng" dirty="0">
                <a:latin typeface="Comic Sans MS" panose="030F0702030302020204" pitchFamily="66" charset="0"/>
              </a:rPr>
              <a:t>Environment</a:t>
            </a:r>
            <a:endParaRPr lang="en-AU" sz="6000" b="1" u="sng" dirty="0">
              <a:latin typeface="Comic Sans MS" panose="030F0702030302020204" pitchFamily="66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27430" y="408726"/>
            <a:ext cx="5327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⑥</a:t>
            </a:r>
            <a:endParaRPr kumimoji="1" lang="en-US" altLang="ja-JP" sz="24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78" y="1635060"/>
            <a:ext cx="4084946" cy="272329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703" y="3645024"/>
            <a:ext cx="4085919" cy="272394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905653" y="1913391"/>
            <a:ext cx="35620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solidFill>
                  <a:srgbClr val="272CF1"/>
                </a:solidFill>
                <a:latin typeface="Comic Sans MS" panose="030F0702030302020204" pitchFamily="66" charset="0"/>
              </a:rPr>
              <a:t>Beautiful      </a:t>
            </a:r>
          </a:p>
          <a:p>
            <a:pPr algn="ctr"/>
            <a:r>
              <a:rPr lang="en-US" altLang="ja-JP" sz="4400" dirty="0">
                <a:solidFill>
                  <a:srgbClr val="272CF1"/>
                </a:solidFill>
                <a:latin typeface="Comic Sans MS" panose="030F0702030302020204" pitchFamily="66" charset="0"/>
              </a:rPr>
              <a:t>beaches</a:t>
            </a:r>
            <a:endParaRPr lang="en-AU" altLang="ja-JP" sz="4400" dirty="0">
              <a:solidFill>
                <a:srgbClr val="272CF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97705" y="4652901"/>
            <a:ext cx="35032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ja-JP" sz="4400" dirty="0">
                <a:solidFill>
                  <a:srgbClr val="272CF1"/>
                </a:solidFill>
                <a:latin typeface="Comic Sans MS" panose="030F0702030302020204" pitchFamily="66" charset="0"/>
              </a:rPr>
              <a:t>mountains  </a:t>
            </a:r>
          </a:p>
          <a:p>
            <a:pPr algn="ctr">
              <a:lnSpc>
                <a:spcPts val="4000"/>
              </a:lnSpc>
            </a:pPr>
            <a:r>
              <a:rPr lang="en-US" altLang="ja-JP" sz="4400" dirty="0">
                <a:solidFill>
                  <a:srgbClr val="272CF1"/>
                </a:solidFill>
                <a:latin typeface="Comic Sans MS" panose="030F0702030302020204" pitchFamily="66" charset="0"/>
              </a:rPr>
              <a:t> and </a:t>
            </a:r>
          </a:p>
          <a:p>
            <a:pPr algn="ctr">
              <a:lnSpc>
                <a:spcPts val="4000"/>
              </a:lnSpc>
            </a:pPr>
            <a:r>
              <a:rPr lang="en-US" altLang="ja-JP" sz="4400" dirty="0">
                <a:solidFill>
                  <a:srgbClr val="272CF1"/>
                </a:solidFill>
                <a:latin typeface="Comic Sans MS" panose="030F0702030302020204" pitchFamily="66" charset="0"/>
              </a:rPr>
              <a:t>nature</a:t>
            </a:r>
            <a:endParaRPr lang="en-AU" altLang="ja-JP" sz="4400" dirty="0">
              <a:solidFill>
                <a:srgbClr val="272CF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6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260648"/>
            <a:ext cx="8640960" cy="6336704"/>
            <a:chOff x="251520" y="260648"/>
            <a:chExt cx="8640960" cy="6336704"/>
          </a:xfrm>
        </p:grpSpPr>
        <p:sp>
          <p:nvSpPr>
            <p:cNvPr id="5" name="正方形/長方形 4"/>
            <p:cNvSpPr/>
            <p:nvPr/>
          </p:nvSpPr>
          <p:spPr>
            <a:xfrm>
              <a:off x="251520" y="260648"/>
              <a:ext cx="8640960" cy="6336704"/>
            </a:xfrm>
            <a:prstGeom prst="rect">
              <a:avLst/>
            </a:prstGeom>
            <a:noFill/>
            <a:ln w="190500" cmpd="thickThin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8256844" y="390674"/>
              <a:ext cx="5327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2400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90023" y="492687"/>
            <a:ext cx="8303026" cy="108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000" b="1" u="sng" dirty="0">
                <a:latin typeface="Comic Sans MS" panose="030F0702030302020204" pitchFamily="66" charset="0"/>
              </a:rPr>
              <a:t>Environment</a:t>
            </a:r>
            <a:endParaRPr lang="en-AU" sz="6000" b="1" u="sng" dirty="0">
              <a:latin typeface="Comic Sans MS" panose="030F0702030302020204" pitchFamily="66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27430" y="408726"/>
            <a:ext cx="5327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⑦</a:t>
            </a:r>
            <a:endParaRPr kumimoji="1" lang="en-US" altLang="ja-JP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65484" y="1673473"/>
            <a:ext cx="3823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srgbClr val="272CF1"/>
                </a:solidFill>
                <a:latin typeface="Comic Sans MS" panose="030F0702030302020204" pitchFamily="66" charset="0"/>
              </a:rPr>
              <a:t>Fukuoka</a:t>
            </a:r>
          </a:p>
          <a:p>
            <a:pPr algn="ctr"/>
            <a:r>
              <a:rPr lang="en-US" altLang="ja-JP" sz="4000" dirty="0">
                <a:solidFill>
                  <a:srgbClr val="272CF1"/>
                </a:solidFill>
                <a:latin typeface="Comic Sans MS" panose="030F0702030302020204" pitchFamily="66" charset="0"/>
              </a:rPr>
              <a:t>International</a:t>
            </a:r>
          </a:p>
          <a:p>
            <a:pPr algn="ctr"/>
            <a:r>
              <a:rPr lang="en-US" altLang="ja-JP" sz="4000" dirty="0">
                <a:solidFill>
                  <a:srgbClr val="272CF1"/>
                </a:solidFill>
                <a:latin typeface="Comic Sans MS" panose="030F0702030302020204" pitchFamily="66" charset="0"/>
              </a:rPr>
              <a:t>Airport</a:t>
            </a:r>
            <a:endParaRPr lang="en-AU" altLang="ja-JP" sz="4000" dirty="0">
              <a:solidFill>
                <a:srgbClr val="272CF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99592" y="4691763"/>
            <a:ext cx="3503291" cy="163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ja-JP" sz="4000" dirty="0">
                <a:solidFill>
                  <a:srgbClr val="272CF1"/>
                </a:solidFill>
                <a:latin typeface="Comic Sans MS" panose="030F0702030302020204" pitchFamily="66" charset="0"/>
              </a:rPr>
              <a:t>International</a:t>
            </a:r>
          </a:p>
          <a:p>
            <a:pPr algn="ctr">
              <a:lnSpc>
                <a:spcPts val="4000"/>
              </a:lnSpc>
            </a:pPr>
            <a:r>
              <a:rPr lang="en-US" altLang="ja-JP" sz="4000" dirty="0">
                <a:solidFill>
                  <a:srgbClr val="272CF1"/>
                </a:solidFill>
                <a:latin typeface="Comic Sans MS" panose="030F0702030302020204" pitchFamily="66" charset="0"/>
              </a:rPr>
              <a:t>Ferry</a:t>
            </a:r>
            <a:r>
              <a:rPr lang="ja-JP" altLang="en-US" sz="4000" dirty="0">
                <a:solidFill>
                  <a:srgbClr val="272CF1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4000" dirty="0">
                <a:solidFill>
                  <a:srgbClr val="272CF1"/>
                </a:solidFill>
                <a:latin typeface="Comic Sans MS" panose="030F0702030302020204" pitchFamily="66" charset="0"/>
              </a:rPr>
              <a:t>Terminal</a:t>
            </a:r>
            <a:endParaRPr lang="en-AU" altLang="ja-JP" sz="4000" dirty="0">
              <a:solidFill>
                <a:srgbClr val="272CF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04" y="1666109"/>
            <a:ext cx="4121519" cy="274699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874" y="3659718"/>
            <a:ext cx="4009190" cy="267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50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260648"/>
            <a:ext cx="8640960" cy="6336704"/>
            <a:chOff x="251520" y="260648"/>
            <a:chExt cx="8640960" cy="6336704"/>
          </a:xfrm>
        </p:grpSpPr>
        <p:sp>
          <p:nvSpPr>
            <p:cNvPr id="5" name="正方形/長方形 4"/>
            <p:cNvSpPr/>
            <p:nvPr/>
          </p:nvSpPr>
          <p:spPr>
            <a:xfrm>
              <a:off x="251520" y="260648"/>
              <a:ext cx="8640960" cy="6336704"/>
            </a:xfrm>
            <a:prstGeom prst="rect">
              <a:avLst/>
            </a:prstGeom>
            <a:noFill/>
            <a:ln w="190500" cmpd="thickThin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8256844" y="390674"/>
              <a:ext cx="5327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2400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90023" y="492687"/>
            <a:ext cx="8303026" cy="108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000" b="1" u="sng" dirty="0">
                <a:latin typeface="Comic Sans MS" panose="030F0702030302020204" pitchFamily="66" charset="0"/>
              </a:rPr>
              <a:t>Education</a:t>
            </a:r>
            <a:endParaRPr lang="en-AU" sz="6000" b="1" u="sng" dirty="0">
              <a:latin typeface="Comic Sans MS" panose="030F0702030302020204" pitchFamily="66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27430" y="408726"/>
            <a:ext cx="5327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⑧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30" y="1574330"/>
            <a:ext cx="7200800" cy="480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26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イオン ボードルーム</Template>
  <TotalTime>627</TotalTime>
  <Words>147</Words>
  <Application>Microsoft Office PowerPoint</Application>
  <PresentationFormat>画面に合わせる (4:3)</PresentationFormat>
  <Paragraphs>53</Paragraphs>
  <Slides>13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游ゴシック</vt:lpstr>
      <vt:lpstr>Arial</vt:lpstr>
      <vt:lpstr>Calibri</vt:lpstr>
      <vt:lpstr>Comic Sans MS</vt:lpstr>
      <vt:lpstr>Cooper Black</vt:lpstr>
      <vt:lpstr>Franklin Gothic Heavy</vt:lpstr>
      <vt:lpstr>Office Theme</vt:lpstr>
      <vt:lpstr>APCC One-Day  School Visit Program</vt:lpstr>
      <vt:lpstr>Welcome to （学校名） Elementary School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APCC school visit</dc:title>
  <dc:creator>Phoebe</dc:creator>
  <cp:lastModifiedBy>事務局 アジア太平洋こども会議</cp:lastModifiedBy>
  <cp:revision>35</cp:revision>
  <cp:lastPrinted>2018-02-05T05:57:38Z</cp:lastPrinted>
  <dcterms:created xsi:type="dcterms:W3CDTF">2013-04-16T08:50:21Z</dcterms:created>
  <dcterms:modified xsi:type="dcterms:W3CDTF">2024-01-31T03:07:09Z</dcterms:modified>
</cp:coreProperties>
</file>